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73" r:id="rId5"/>
    <p:sldId id="259" r:id="rId6"/>
    <p:sldId id="260" r:id="rId7"/>
    <p:sldId id="261" r:id="rId8"/>
    <p:sldId id="272" r:id="rId9"/>
    <p:sldId id="262" r:id="rId10"/>
    <p:sldId id="263" r:id="rId11"/>
    <p:sldId id="266" r:id="rId12"/>
    <p:sldId id="267" r:id="rId13"/>
    <p:sldId id="264" r:id="rId14"/>
    <p:sldId id="269" r:id="rId15"/>
    <p:sldId id="274" r:id="rId16"/>
    <p:sldId id="275" r:id="rId17"/>
    <p:sldId id="265" r:id="rId18"/>
  </p:sldIdLst>
  <p:sldSz cx="14630400" cy="8229600"/>
  <p:notesSz cx="8229600" cy="14630400"/>
  <p:embeddedFontLst>
    <p:embeddedFont>
      <p:font typeface="Kanit Light" panose="020B0604020202020204" charset="-34"/>
      <p:regular r:id="rId20"/>
    </p:embeddedFont>
    <p:embeddedFont>
      <p:font typeface="Martel Sans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3658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263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Text-Based Patient-Nurse Communication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60351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This presentation introduces a groundbreaking text-based patient-nurse communication system powered by Gemini AI, a cutting-edge platform for natural language understanding and response. This system aims to enhance patient care and streamline communication within healthcare environments.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846921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B446B7-8AD1-A542-DD76-EFEBCAB5E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9271" y="7806411"/>
            <a:ext cx="2448267" cy="333422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0445" y="550307"/>
            <a:ext cx="13229511" cy="12506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Robust React Native/Expo Frontend, Node.js/MongoDB Backend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317" y="2201108"/>
            <a:ext cx="2182773" cy="17932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69544" y="3136583"/>
            <a:ext cx="76081" cy="400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5299115" y="2561153"/>
            <a:ext cx="2501741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Frontend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5299115" y="2993827"/>
            <a:ext cx="8430816" cy="6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Built with React Native and Expo, the frontend offers a smooth and responsive user experience for both patients and nurses.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5149096" y="4009787"/>
            <a:ext cx="8730853" cy="11430"/>
          </a:xfrm>
          <a:prstGeom prst="roundRect">
            <a:avLst>
              <a:gd name="adj" fmla="val 735431"/>
            </a:avLst>
          </a:prstGeom>
          <a:solidFill>
            <a:srgbClr val="C5D2CF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4871" y="4044315"/>
            <a:ext cx="4365665" cy="17932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44303" y="4740831"/>
            <a:ext cx="126683" cy="400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6390561" y="4404360"/>
            <a:ext cx="2501741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Backend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6390561" y="4837033"/>
            <a:ext cx="7339370" cy="6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Powered by Node.js and MongoDB, the backend ensures secure data storage, processing, and delivery.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6240542" y="5852993"/>
            <a:ext cx="7639407" cy="11430"/>
          </a:xfrm>
          <a:prstGeom prst="roundRect">
            <a:avLst>
              <a:gd name="adj" fmla="val 735431"/>
            </a:avLst>
          </a:prstGeom>
          <a:solidFill>
            <a:srgbClr val="C5D2CF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425" y="5887522"/>
            <a:ext cx="6548557" cy="179320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43350" y="6584037"/>
            <a:ext cx="128588" cy="400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7482007" y="6087547"/>
            <a:ext cx="2501741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Scalability</a:t>
            </a:r>
            <a:endParaRPr lang="en-US" sz="1950" dirty="0"/>
          </a:p>
        </p:txBody>
      </p:sp>
      <p:sp>
        <p:nvSpPr>
          <p:cNvPr id="16" name="Text 11"/>
          <p:cNvSpPr/>
          <p:nvPr/>
        </p:nvSpPr>
        <p:spPr>
          <a:xfrm>
            <a:off x="7482007" y="6520220"/>
            <a:ext cx="6247924" cy="960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system is designed to scale with the growing needs of healthcare organizations, accommodating increased user activity and data volume.</a:t>
            </a:r>
            <a:endParaRPr lang="en-US" sz="15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20895D5-6A39-91E4-953A-24AF6EF631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82133" y="7683190"/>
            <a:ext cx="2448267" cy="5464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64926"/>
            <a:ext cx="115141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The Future of AI in Healthcare Communication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3427333"/>
            <a:ext cx="2152055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11216" y="3691652"/>
            <a:ext cx="8620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3654147"/>
            <a:ext cx="22301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Personalized Care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187077" y="4248388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C5D2CF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4291965"/>
            <a:ext cx="4304109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82641" y="4469130"/>
            <a:ext cx="14347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433304" y="4518779"/>
            <a:ext cx="25897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Proactive Monitoring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6263164" y="5113020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C5D2CF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156597"/>
            <a:ext cx="6456164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81450" y="5333762"/>
            <a:ext cx="14573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7509272" y="5383411"/>
            <a:ext cx="24670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Predictive Analytics</a:t>
            </a:r>
            <a:endParaRPr lang="en-US" sz="2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036C2F1-6B90-09BF-94FE-7780B37217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82133" y="7683190"/>
            <a:ext cx="2448267" cy="5464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123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Call to Action: Partnering for Better Healthcare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17004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9638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Collaboration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545425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Join us to build a more efficient and effective healthcare system.</a:t>
            </a:r>
            <a:endParaRPr lang="en-US" sz="17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384541-5665-084B-2B43-E25010BD0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2133" y="7683190"/>
            <a:ext cx="2448267" cy="5464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379" y="1094303"/>
            <a:ext cx="12822198" cy="669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Improving Workflow Efficiency and Patient Satisfaction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49379" y="2191703"/>
            <a:ext cx="2188488" cy="1576507"/>
          </a:xfrm>
          <a:prstGeom prst="roundRect">
            <a:avLst>
              <a:gd name="adj" fmla="val 570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71074" y="2765822"/>
            <a:ext cx="81439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3151942" y="2405777"/>
            <a:ext cx="3617952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Reduced Communication Gaps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3151942" y="2868811"/>
            <a:ext cx="10515005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system streamlines communication, minimizing delays and ensuring timely responses to patient requests.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3044904" y="3752969"/>
            <a:ext cx="10729079" cy="15240"/>
          </a:xfrm>
          <a:prstGeom prst="roundRect">
            <a:avLst>
              <a:gd name="adj" fmla="val 590145"/>
            </a:avLst>
          </a:prstGeom>
          <a:solidFill>
            <a:srgbClr val="C5D2CF"/>
          </a:solidFill>
          <a:ln/>
        </p:spPr>
      </p:sp>
      <p:sp>
        <p:nvSpPr>
          <p:cNvPr id="8" name="Shape 6"/>
          <p:cNvSpPr/>
          <p:nvPr/>
        </p:nvSpPr>
        <p:spPr>
          <a:xfrm>
            <a:off x="749379" y="3875246"/>
            <a:ext cx="4377095" cy="1576507"/>
          </a:xfrm>
          <a:prstGeom prst="roundRect">
            <a:avLst>
              <a:gd name="adj" fmla="val 570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971074" y="4449366"/>
            <a:ext cx="135374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5340548" y="4089321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Enhanced Patient Care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5340548" y="4552355"/>
            <a:ext cx="8326398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By improving communication and responsiveness, the system fosters a more patient-centered approach to care.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5233511" y="5436513"/>
            <a:ext cx="8540472" cy="15240"/>
          </a:xfrm>
          <a:prstGeom prst="roundRect">
            <a:avLst>
              <a:gd name="adj" fmla="val 590145"/>
            </a:avLst>
          </a:prstGeom>
          <a:solidFill>
            <a:srgbClr val="C5D2CF"/>
          </a:solidFill>
          <a:ln/>
        </p:spPr>
      </p:sp>
      <p:sp>
        <p:nvSpPr>
          <p:cNvPr id="13" name="Shape 11"/>
          <p:cNvSpPr/>
          <p:nvPr/>
        </p:nvSpPr>
        <p:spPr>
          <a:xfrm>
            <a:off x="749379" y="5558790"/>
            <a:ext cx="6565821" cy="1576507"/>
          </a:xfrm>
          <a:prstGeom prst="roundRect">
            <a:avLst>
              <a:gd name="adj" fmla="val 570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71074" y="6132909"/>
            <a:ext cx="137517" cy="428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35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7529274" y="5772864"/>
            <a:ext cx="3309461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Increased Nurse Satisfaction</a:t>
            </a:r>
            <a:endParaRPr lang="en-US" sz="2100" dirty="0"/>
          </a:p>
        </p:txBody>
      </p:sp>
      <p:sp>
        <p:nvSpPr>
          <p:cNvPr id="16" name="Text 14"/>
          <p:cNvSpPr/>
          <p:nvPr/>
        </p:nvSpPr>
        <p:spPr>
          <a:xfrm>
            <a:off x="7529274" y="6235898"/>
            <a:ext cx="6137672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system simplifies workflow for nurses, reducing stress and enabling them to focus on providing high-quality care.</a:t>
            </a:r>
            <a:endParaRPr lang="en-US" sz="16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FFC3CB2-7CFC-4154-C773-3CC05F1DC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2133" y="7683190"/>
            <a:ext cx="2448267" cy="5464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692360"/>
            <a:ext cx="9754672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AI-Powered Insights: Understanding Patient Needs</a:t>
            </a:r>
            <a:endParaRPr lang="en-US" sz="3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3508296"/>
            <a:ext cx="882134" cy="14114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4149" y="36846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Request Analysis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Natural Language Processing (NLP) interprets patient requests.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4919782"/>
            <a:ext cx="882134" cy="141148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4149" y="5096113"/>
            <a:ext cx="2257782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Urgency Determination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764149" y="5477589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AI prioritizes requests based on urgency.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6331268"/>
            <a:ext cx="882134" cy="141148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4149" y="6507599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Insights Generation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764149" y="6889075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AI provides insights into common patient needs.</a:t>
            </a:r>
            <a:endParaRPr lang="en-US" sz="13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314C27-CD0F-FD88-5C59-F7F60E8470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82133" y="7683190"/>
            <a:ext cx="2448267" cy="5464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537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AI-Driven Communication: Transforming Patient Care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76563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403283"/>
            <a:ext cx="8620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3203377"/>
            <a:ext cx="34730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Text-Based Communication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693795"/>
            <a:ext cx="59388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Patients use a text assistant for direct communication.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4268272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C5D2CF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4396859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8224" y="4823579"/>
            <a:ext cx="14347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623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Automated Delivery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5114092"/>
            <a:ext cx="50884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AI agents deliver prioritized requests to nurses.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68856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C5D2CF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817156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28224" y="6243876"/>
            <a:ext cx="14573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60439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Real-Time Updates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534388"/>
            <a:ext cx="55804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Nurses receive updates and respond via mobile app.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35FCB05-CD2C-37A0-FFB2-4A5638DA2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2133" y="7683190"/>
            <a:ext cx="2448267" cy="5464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3991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Project Overview: Enhancing Patient Care with Technology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997637"/>
            <a:ext cx="7556421" cy="3991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This project creates a text-based patient-nurse communication system using Gemini AI. Patients use a text assistant for natural communication, while autonomous AI agents analyze requests using NLP and Speech Services (text-to-speech, speech-to-text). The system prioritizes requests based on urgency and delivers them, including room and content, to nurses via a mobile app (React Native/Expo frontend, Node.js/MongoDB backend). Patient registration is direct, but nurses require admin approval. The project leverages cutting-edge AI technology to create a seamless and efficient communication channel between patients and nurses, leading to improved patient care and satisfaction.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9962" y="879038"/>
            <a:ext cx="7601783" cy="580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Conclusion and Future Developments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49962" y="1830705"/>
            <a:ext cx="3782735" cy="612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8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4800" dirty="0"/>
          </a:p>
        </p:txBody>
      </p:sp>
      <p:sp>
        <p:nvSpPr>
          <p:cNvPr id="5" name="Text 2"/>
          <p:cNvSpPr/>
          <p:nvPr/>
        </p:nvSpPr>
        <p:spPr>
          <a:xfrm>
            <a:off x="1380530" y="2675453"/>
            <a:ext cx="2321600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Empowering Patients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49962" y="3076932"/>
            <a:ext cx="3782735" cy="891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system empowers patients to communicate their needs effectively, fostering a sense of agency and control.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4711184" y="1830705"/>
            <a:ext cx="3782854" cy="612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8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4800" dirty="0"/>
          </a:p>
        </p:txBody>
      </p:sp>
      <p:sp>
        <p:nvSpPr>
          <p:cNvPr id="8" name="Text 5"/>
          <p:cNvSpPr/>
          <p:nvPr/>
        </p:nvSpPr>
        <p:spPr>
          <a:xfrm>
            <a:off x="5113734" y="2675453"/>
            <a:ext cx="2977753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Streamlining Communication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4711184" y="3076932"/>
            <a:ext cx="3782854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system streamlines communication between patients and nurses, creating a more efficient and responsive healthcare environment.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649962" y="4915495"/>
            <a:ext cx="3782735" cy="612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8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4800" dirty="0"/>
          </a:p>
        </p:txBody>
      </p:sp>
      <p:sp>
        <p:nvSpPr>
          <p:cNvPr id="11" name="Text 8"/>
          <p:cNvSpPr/>
          <p:nvPr/>
        </p:nvSpPr>
        <p:spPr>
          <a:xfrm>
            <a:off x="1380530" y="5760244"/>
            <a:ext cx="2321600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Future Innovations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649962" y="6161723"/>
            <a:ext cx="3782735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Future developments include integrating additional AI-powered features, such as personalized care plans and predictive analytics, to further enhance patient care.</a:t>
            </a:r>
            <a:endParaRPr lang="en-US" sz="14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16247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Introducing Gemini AI: The Intelligent Assistant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43611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Natural Language Processing (NLP)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Gemini AI leverages NLP capabilities to comprehend patient requests and inquiries, ensuring accurate and timely responses.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Speech Services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system incorporates speech-to-text and text-to-speech features, enabling patients who are unable to type to communicate effortlessly.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3D6D4C-C57D-96C6-F99E-5F972F0D1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2133" y="7683190"/>
            <a:ext cx="2448267" cy="5464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7867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Seamless Patient Interaction through Natural Language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791545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03839" y="37915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Intuitive Interface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03839" y="4281964"/>
            <a:ext cx="30412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Patients can express their needs and concerns using natural language, creating a user-friendly experience.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791545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795516" y="3791545"/>
            <a:ext cx="30412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Personalized Communication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95516" y="4636294"/>
            <a:ext cx="304121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system adapts to each patient's communication style, promoting a personalized and engaging interaction.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EED0B4-0A32-F08D-2738-85695BE5C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2133" y="7683190"/>
            <a:ext cx="2448267" cy="5464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7399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Projected Outcomes and Impact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868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97148" y="3571875"/>
            <a:ext cx="1034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48686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Improved Response Time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331613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Faster response to urgent needs.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48686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54535" y="3571875"/>
            <a:ext cx="17216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48686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Enhanced Communication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33161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Clearer and more consistent communication.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9022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61430" y="5987296"/>
            <a:ext cx="17490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9022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Reduced Workload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39270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Nurses can focus on patient care.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98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666" y="3477339"/>
            <a:ext cx="13113068" cy="13549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Leveraging NLP and Speech Services for Understanding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58666" y="5157430"/>
            <a:ext cx="4226600" cy="2304693"/>
          </a:xfrm>
          <a:prstGeom prst="roundRect">
            <a:avLst>
              <a:gd name="adj" fmla="val 395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980" y="5381744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Text Analysis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82980" y="5850493"/>
            <a:ext cx="3777972" cy="1387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Advanced NLP algorithms dissect text to identify key requests and sentiments, ensuring comprehensive understanding.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01960" y="5157430"/>
            <a:ext cx="4226600" cy="2304693"/>
          </a:xfrm>
          <a:prstGeom prst="roundRect">
            <a:avLst>
              <a:gd name="adj" fmla="val 395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26273" y="5381744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Speech Recognition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5426273" y="5850493"/>
            <a:ext cx="3777972" cy="1387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Speech-to-text technology converts spoken requests into written format, facilitating seamless communication for diverse patients.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9645253" y="5157430"/>
            <a:ext cx="4226600" cy="2304693"/>
          </a:xfrm>
          <a:prstGeom prst="roundRect">
            <a:avLst>
              <a:gd name="adj" fmla="val 3951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69567" y="5381744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Contextual Awareness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869567" y="5850493"/>
            <a:ext cx="3777972" cy="1387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system leverages patient history and previous interactions to provide relevant and tailored responses.</a:t>
            </a:r>
            <a:endParaRPr lang="en-US" sz="17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C3AE44F-562F-F800-CED5-E4DFCAF91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2133" y="7683190"/>
            <a:ext cx="2448267" cy="5464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3661" y="560665"/>
            <a:ext cx="7716679" cy="1274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Prioritizing Requests Based on Urgency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61" y="2140863"/>
            <a:ext cx="509707" cy="50970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3661" y="2854404"/>
            <a:ext cx="2548890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Emergency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13661" y="3295293"/>
            <a:ext cx="3705463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Critical requests, such as pain or breathing difficulties, are automatically prioritized for immediate attention.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876" y="2140863"/>
            <a:ext cx="509707" cy="50970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24876" y="2854404"/>
            <a:ext cx="2548890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Urgent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4724876" y="3295293"/>
            <a:ext cx="3705463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Requests requiring prompt attention, like medication reminders or questions, are prioritized within a designated timeframe.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661" y="5211842"/>
            <a:ext cx="509707" cy="50970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13661" y="5925383"/>
            <a:ext cx="2548890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Routine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13661" y="6366272"/>
            <a:ext cx="3705463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General inquiries and non-urgent requests are processed in a timely manner based on their relative importance.</a:t>
            </a:r>
            <a:endParaRPr lang="en-US"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955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737" y="3627239"/>
            <a:ext cx="12561927" cy="673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Delivering Patient Requests to Nurses via Mobile App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54737" y="4947880"/>
            <a:ext cx="13120926" cy="30480"/>
          </a:xfrm>
          <a:prstGeom prst="roundRect">
            <a:avLst>
              <a:gd name="adj" fmla="val 297150"/>
            </a:avLst>
          </a:prstGeom>
          <a:solidFill>
            <a:srgbClr val="C5D2CF"/>
          </a:solidFill>
          <a:ln/>
        </p:spPr>
      </p:sp>
      <p:sp>
        <p:nvSpPr>
          <p:cNvPr id="5" name="Shape 2"/>
          <p:cNvSpPr/>
          <p:nvPr/>
        </p:nvSpPr>
        <p:spPr>
          <a:xfrm>
            <a:off x="2854285" y="4947821"/>
            <a:ext cx="30480" cy="754737"/>
          </a:xfrm>
          <a:prstGeom prst="roundRect">
            <a:avLst>
              <a:gd name="adj" fmla="val 297150"/>
            </a:avLst>
          </a:prstGeom>
          <a:solidFill>
            <a:srgbClr val="C5D2CF"/>
          </a:solidFill>
          <a:ln/>
        </p:spPr>
      </p:sp>
      <p:sp>
        <p:nvSpPr>
          <p:cNvPr id="6" name="Shape 3"/>
          <p:cNvSpPr/>
          <p:nvPr/>
        </p:nvSpPr>
        <p:spPr>
          <a:xfrm>
            <a:off x="2626995" y="4705290"/>
            <a:ext cx="485180" cy="485180"/>
          </a:xfrm>
          <a:prstGeom prst="roundRect">
            <a:avLst>
              <a:gd name="adj" fmla="val 1866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820353" y="4786134"/>
            <a:ext cx="98346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970359" y="5918240"/>
            <a:ext cx="3798570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Patient requests are categorized based on urgency and content.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7299722" y="4947821"/>
            <a:ext cx="30480" cy="754737"/>
          </a:xfrm>
          <a:prstGeom prst="roundRect">
            <a:avLst>
              <a:gd name="adj" fmla="val 297150"/>
            </a:avLst>
          </a:prstGeom>
          <a:solidFill>
            <a:srgbClr val="C5D2CF"/>
          </a:solidFill>
          <a:ln/>
        </p:spPr>
      </p:sp>
      <p:sp>
        <p:nvSpPr>
          <p:cNvPr id="10" name="Shape 7"/>
          <p:cNvSpPr/>
          <p:nvPr/>
        </p:nvSpPr>
        <p:spPr>
          <a:xfrm>
            <a:off x="7072432" y="4705290"/>
            <a:ext cx="485180" cy="485180"/>
          </a:xfrm>
          <a:prstGeom prst="roundRect">
            <a:avLst>
              <a:gd name="adj" fmla="val 1866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233166" y="4786134"/>
            <a:ext cx="163711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500" dirty="0"/>
          </a:p>
        </p:txBody>
      </p:sp>
      <p:sp>
        <p:nvSpPr>
          <p:cNvPr id="12" name="Text 9"/>
          <p:cNvSpPr/>
          <p:nvPr/>
        </p:nvSpPr>
        <p:spPr>
          <a:xfrm>
            <a:off x="5415796" y="5918240"/>
            <a:ext cx="3798689" cy="1379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Nurses receive relevant requests directly on their mobile app, eliminating delays and ensuring responsiveness.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11745278" y="4947821"/>
            <a:ext cx="30480" cy="754737"/>
          </a:xfrm>
          <a:prstGeom prst="roundRect">
            <a:avLst>
              <a:gd name="adj" fmla="val 297150"/>
            </a:avLst>
          </a:prstGeom>
          <a:solidFill>
            <a:srgbClr val="C5D2CF"/>
          </a:solidFill>
          <a:ln/>
        </p:spPr>
      </p:sp>
      <p:sp>
        <p:nvSpPr>
          <p:cNvPr id="14" name="Shape 11"/>
          <p:cNvSpPr/>
          <p:nvPr/>
        </p:nvSpPr>
        <p:spPr>
          <a:xfrm>
            <a:off x="11517987" y="4705290"/>
            <a:ext cx="485180" cy="485180"/>
          </a:xfrm>
          <a:prstGeom prst="roundRect">
            <a:avLst>
              <a:gd name="adj" fmla="val 18668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1677412" y="4786134"/>
            <a:ext cx="166330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500" dirty="0"/>
          </a:p>
        </p:txBody>
      </p:sp>
      <p:sp>
        <p:nvSpPr>
          <p:cNvPr id="16" name="Text 13"/>
          <p:cNvSpPr/>
          <p:nvPr/>
        </p:nvSpPr>
        <p:spPr>
          <a:xfrm>
            <a:off x="9861352" y="5918240"/>
            <a:ext cx="3798689" cy="1034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app prioritizes requests based on urgency, ensuring nurses focus on the most critical needs first.</a:t>
            </a:r>
            <a:endParaRPr lang="en-US" sz="16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A5C4CE6-501C-52AA-EAB3-470C63F70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2133" y="7683190"/>
            <a:ext cx="2448267" cy="5464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1558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React Native/Expo frontend, Node.js/MongoDB backend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3573304"/>
            <a:ext cx="30480" cy="2840712"/>
          </a:xfrm>
          <a:prstGeom prst="roundRect">
            <a:avLst>
              <a:gd name="adj" fmla="val 312558"/>
            </a:avLst>
          </a:prstGeom>
          <a:solidFill>
            <a:srgbClr val="C5D2CF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4068366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5D2CF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382845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68559" y="3913465"/>
            <a:ext cx="10346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38001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Frontend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4290536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React Native/Expo for a cross-platform mobile app.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5602129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5D2CF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536221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34269" y="5447228"/>
            <a:ext cx="17216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53338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Backend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5824299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Node.js and MongoDB for efficient data management.</a:t>
            </a:r>
            <a:endParaRPr lang="en-US" sz="17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FD10FD-E13F-A810-0AD0-A1B7D895A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2133" y="7683190"/>
            <a:ext cx="2448267" cy="5464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Secure Patient Registration and Nurse Approval Process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794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Patients can register directly through the system, providing basic information and contact details.</a:t>
            </a:r>
            <a:endParaRPr lang="en-US" sz="17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08728" y="430791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Nurses require admin approval for access, ensuring a secure and controlled environment for patient data.</a:t>
            </a:r>
            <a:endParaRPr lang="en-US" sz="17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208728" y="607504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system utilizes robust security measures to protect patient privacy and ensure data integrity.</a:t>
            </a:r>
            <a:endParaRPr lang="en-US" sz="17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908</Words>
  <Application>Microsoft Office PowerPoint</Application>
  <PresentationFormat>Custom</PresentationFormat>
  <Paragraphs>130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Kanit Light</vt:lpstr>
      <vt:lpstr>Martel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Mohammed Idrees</cp:lastModifiedBy>
  <cp:revision>3</cp:revision>
  <dcterms:created xsi:type="dcterms:W3CDTF">2025-01-02T12:54:05Z</dcterms:created>
  <dcterms:modified xsi:type="dcterms:W3CDTF">2025-01-07T11:48:18Z</dcterms:modified>
</cp:coreProperties>
</file>